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"/>
  </p:notesMasterIdLst>
  <p:sldIdLst>
    <p:sldId id="257" r:id="rId2"/>
    <p:sldId id="268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A2BC36"/>
    <a:srgbClr val="0D4376"/>
    <a:srgbClr val="6185AB"/>
    <a:srgbClr val="7F1353"/>
    <a:srgbClr val="B4C12C"/>
    <a:srgbClr val="580035"/>
    <a:srgbClr val="AFC12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84" autoAdjust="0"/>
    <p:restoredTop sz="90929"/>
  </p:normalViewPr>
  <p:slideViewPr>
    <p:cSldViewPr>
      <p:cViewPr>
        <p:scale>
          <a:sx n="74" d="100"/>
          <a:sy n="74" d="100"/>
        </p:scale>
        <p:origin x="-942" y="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fld id="{862152D1-B9E9-4651-ACF2-6F7C89B387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ヒラギノ角ゴ Pro W3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ヒラギノ角ゴ Pro W3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ヒラギノ角ゴ Pro W3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ヒラギノ角ゴ Pro W3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ヒラギノ角ゴ Pro W3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hitebackPPTCover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 sz="4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524B5-75C7-471E-AED2-CDB077B72B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6B156-86ED-4E02-B361-6C0855111B12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4800"/>
            <a:ext cx="19431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4800"/>
            <a:ext cx="56769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A8379-7D5E-4FE1-AEA1-8AF17CABFB7B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4CA80-8F9D-4B05-9717-B2040AAB5AB2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C28B2-EAC7-4DDE-992B-92A8C27C3B4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695D8-C612-4DD1-88FE-57905581407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D8856-CD3D-4816-A9A7-8DB16E0F84DD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99404-ABEB-42BD-BB07-584A239E4695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6BCB5-16D2-4241-B779-6D521E99AF5B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617CB-A4BA-402A-B1C2-3359D1DD521C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9C9A1-2964-4DFF-8CDB-2E83DE330994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WhitebackPPTCover3_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4800"/>
            <a:ext cx="7772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72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folHlink"/>
                </a:solidFill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fld id="{7B134254-0593-4D60-BB41-8EB685A6E995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+mj-lt"/>
          <a:ea typeface="+mj-ea"/>
          <a:cs typeface="ヒラギノ角ゴ Pro W3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rgbClr val="0D4376"/>
          </a:solidFill>
          <a:latin typeface="+mn-lt"/>
          <a:ea typeface="+mn-ea"/>
          <a:cs typeface="ヒラギノ角ゴ Pro W3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D4376"/>
          </a:solidFill>
          <a:latin typeface="+mn-lt"/>
          <a:ea typeface="+mn-ea"/>
          <a:cs typeface="ヒラギノ角ゴ Pro W3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D4376"/>
          </a:solidFill>
          <a:latin typeface="+mn-lt"/>
          <a:ea typeface="+mn-ea"/>
          <a:cs typeface="ヒラギノ角ゴ Pro W3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D4376"/>
          </a:solidFill>
          <a:latin typeface="+mn-lt"/>
          <a:ea typeface="+mn-ea"/>
          <a:cs typeface="ヒラギノ角ゴ Pro W3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  <a:cs typeface="ヒラギノ角ゴ Pro W3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905000"/>
            <a:ext cx="8610600" cy="1143000"/>
          </a:xfrm>
        </p:spPr>
        <p:txBody>
          <a:bodyPr/>
          <a:lstStyle/>
          <a:p>
            <a:pPr eaLnBrk="1" hangingPunct="1"/>
            <a:r>
              <a:rPr lang="en-US" smtClean="0"/>
              <a:t>Professional Development Leads</a:t>
            </a:r>
            <a:br>
              <a:rPr lang="en-US" smtClean="0"/>
            </a:br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3886200"/>
          </a:xfrm>
        </p:spPr>
        <p:txBody>
          <a:bodyPr/>
          <a:lstStyle/>
          <a:p>
            <a:pPr eaLnBrk="1" hangingPunct="1"/>
            <a:r>
              <a:rPr lang="en-US" b="1" dirty="0" smtClean="0"/>
              <a:t>Race to the Top </a:t>
            </a:r>
          </a:p>
          <a:p>
            <a:pPr eaLnBrk="1" hangingPunct="1"/>
            <a:r>
              <a:rPr lang="en-US" sz="3600" b="1" dirty="0" smtClean="0"/>
              <a:t>Questions to Ponder</a:t>
            </a:r>
            <a:endParaRPr lang="en-US" sz="3600" b="1" dirty="0" smtClean="0"/>
          </a:p>
          <a:p>
            <a:pPr eaLnBrk="1" hangingPunct="1"/>
            <a:endParaRPr lang="en-US" dirty="0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4648200"/>
            <a:ext cx="2122488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447800"/>
            <a:ext cx="7239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Questions for participants to ponder: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What additional training should occur in your district for successful implementation of the Common Core and Essential Standards?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How should the local curriculum for the Common Core and Essential Standards be organized?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How do the activities of your session help participants build their local curriculum?</a:t>
            </a:r>
            <a:endParaRPr lang="en-US" dirty="0"/>
          </a:p>
        </p:txBody>
      </p:sp>
      <p:pic>
        <p:nvPicPr>
          <p:cNvPr id="3" name="Picture 2" descr="C:\Users\gmcknight\AppData\Local\Microsoft\Windows\Temporary Internet Files\Content.IE5\31OM3MM0\MC90020266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4953000"/>
            <a:ext cx="4671588" cy="11648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64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Blank Presentation</vt:lpstr>
      <vt:lpstr>Professional Development Leads </vt:lpstr>
      <vt:lpstr>Slide 2</vt:lpstr>
    </vt:vector>
  </TitlesOfParts>
  <Company>Shauna Queen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Shauna Queen</dc:creator>
  <cp:lastModifiedBy>gmcknight</cp:lastModifiedBy>
  <cp:revision>47</cp:revision>
  <dcterms:created xsi:type="dcterms:W3CDTF">2007-08-22T19:30:24Z</dcterms:created>
  <dcterms:modified xsi:type="dcterms:W3CDTF">2011-05-27T17:44:40Z</dcterms:modified>
</cp:coreProperties>
</file>